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60" r:id="rId9"/>
    <p:sldId id="261" r:id="rId10"/>
    <p:sldId id="262" r:id="rId11"/>
    <p:sldId id="259" r:id="rId12"/>
    <p:sldId id="26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46D8169F-940F-4273-A5C8-300B2C2A7DA8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D1B5A08-C62F-4B94-A16F-EA2360468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B449-09DA-4A7F-B3CE-99C11FEE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A7AC-8412-42F3-B241-CDEEC7DD9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509B-4AFC-4725-B07C-5C883763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3531-14AA-4651-8AC3-02505270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87DF-AA7D-40B7-9592-01F269743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A567-9DD9-4B08-B103-50E0762D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333F-681A-497E-B903-12C325C0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8DEE-5C96-4FB1-8F17-2AC7F6E0E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2695-7646-40F9-B44B-26DDA20AE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EBFD-B942-439B-8542-EBD625CF6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A2F3-7650-4F30-B133-E7D81F274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E857-496A-4D8D-BEF3-664A82B1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301CD3-0BBE-4C6E-9B3F-4D54CBAF6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Bio&amp; 241 A&amp;P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Unit 4 Lecture 4 </a:t>
            </a:r>
          </a:p>
        </p:txBody>
      </p:sp>
      <p:pic>
        <p:nvPicPr>
          <p:cNvPr id="2051" name="Picture 10" descr="C:\Documents and Settings\GaryB.SFCC\Local Settings\Temporary Internet Files\Content.IE5\L3E0T3PC\MCj021152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1482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Spinal Nerves from the Sacral plexus</a:t>
            </a:r>
          </a:p>
        </p:txBody>
      </p:sp>
      <p:graphicFrame>
        <p:nvGraphicFramePr>
          <p:cNvPr id="9237" name="Group 21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3429000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Sciatic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Combination of two nerves, tibial and common peroneal, innervates most of lower leg.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Pudendal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 of the perineum, skin of the penis and scrotum, clitoris, labial majora, labial minora, and vagina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EDIA\1738\17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0"/>
            <a:ext cx="368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Review of Cranial Nerves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477000" cy="487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D:\Figures\Labeled\CH14\FG14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3625"/>
            <a:ext cx="75438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Position of the Spinal Cord in relationship to the Vertebral Foramen</a:t>
            </a:r>
          </a:p>
        </p:txBody>
      </p:sp>
      <p:pic>
        <p:nvPicPr>
          <p:cNvPr id="4" name="Picture 3" descr="173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20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Gross Anatomy of the Spinal Cord</a:t>
            </a:r>
          </a:p>
        </p:txBody>
      </p:sp>
      <p:pic>
        <p:nvPicPr>
          <p:cNvPr id="3" name="Picture 3" descr="173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1349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Ascending and Descending Tracts 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of the Spinal Cord</a:t>
            </a:r>
          </a:p>
        </p:txBody>
      </p:sp>
      <p:pic>
        <p:nvPicPr>
          <p:cNvPr id="3" name="Picture 3" descr="173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Spinal Nerves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Cervical nerves		8 pairs</a:t>
            </a:r>
          </a:p>
          <a:p>
            <a:pPr eaLnBrk="1" hangingPunct="1"/>
            <a:r>
              <a:rPr lang="en-US" b="1" smtClean="0"/>
              <a:t>Thoracic Nerves		12 pairs</a:t>
            </a:r>
          </a:p>
          <a:p>
            <a:pPr eaLnBrk="1" hangingPunct="1"/>
            <a:r>
              <a:rPr lang="en-US" b="1" smtClean="0"/>
              <a:t>Lumbar Nerves		5 pairs</a:t>
            </a:r>
          </a:p>
          <a:p>
            <a:pPr eaLnBrk="1" hangingPunct="1"/>
            <a:r>
              <a:rPr lang="en-US" b="1" smtClean="0"/>
              <a:t>Sacral Nerves		5 pairs</a:t>
            </a:r>
          </a:p>
          <a:p>
            <a:pPr eaLnBrk="1" hangingPunct="1"/>
            <a:r>
              <a:rPr lang="en-US" b="1" smtClean="0"/>
              <a:t>Coccygeal Nerves		1 pair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Total				31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Spinal Plexuses and Nerves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Cervical Plexus (C1-C5)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	Phrenic nerve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Brachial Plexus (C5-T1)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	Axillary nerve, Radial nerve, Ulnar 	nerve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Lumbar Plexus (L1-L4)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	Femoral nerve, Genitofemoral nerve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Sacral Plexus (L4-S4)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	Sciatic nerve, Pudendal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EDIA\1738\17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9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Spinal Nerves from the Cervical and Brachial plexuses</a:t>
            </a:r>
          </a:p>
        </p:txBody>
      </p:sp>
      <p:graphicFrame>
        <p:nvGraphicFramePr>
          <p:cNvPr id="7202" name="Group 34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373880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Phrenic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Diaphragm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Axillary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Deltoid, teres minor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Triceps brachii, extensor of the forearms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Ulnar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Flexor carpi ulnaris, skin of the medial side of hand, 5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finger, medial half of 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Spinal Nerves from the Lumbar plexus</a:t>
            </a:r>
          </a:p>
        </p:txBody>
      </p:sp>
      <p:graphicFrame>
        <p:nvGraphicFramePr>
          <p:cNvPr id="8221" name="Group 29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3855720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Genitofemoral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Cremaster muscle, skin over middle anterior surface of the thigh, scrotum and Labia majora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Flexor muscles of thigh, leg extensor muscles, skin over anterior and medial thigh, medial leg and foot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182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Bio&amp; 241 A&amp;P  Unit 4 Lecture 4 </vt:lpstr>
      <vt:lpstr>Slide 2</vt:lpstr>
      <vt:lpstr>Slide 3</vt:lpstr>
      <vt:lpstr>Slide 4</vt:lpstr>
      <vt:lpstr>Spinal Nerves</vt:lpstr>
      <vt:lpstr>Spinal Plexuses and Nerves</vt:lpstr>
      <vt:lpstr>Slide 7</vt:lpstr>
      <vt:lpstr>Spinal Nerves from the Cervical and Brachial plexuses</vt:lpstr>
      <vt:lpstr>Spinal Nerves from the Lumbar plexus</vt:lpstr>
      <vt:lpstr>Spinal Nerves from the Sacral plexus</vt:lpstr>
      <vt:lpstr>Slide 11</vt:lpstr>
      <vt:lpstr>Review of Cranial Nerves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Nerves</dc:title>
  <dc:creator>Gary Blevins</dc:creator>
  <cp:lastModifiedBy>GaryB</cp:lastModifiedBy>
  <cp:revision>21</cp:revision>
  <dcterms:created xsi:type="dcterms:W3CDTF">2001-11-27T01:38:48Z</dcterms:created>
  <dcterms:modified xsi:type="dcterms:W3CDTF">2010-11-09T18:12:15Z</dcterms:modified>
</cp:coreProperties>
</file>